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5" r:id="rId12"/>
    <p:sldId id="274" r:id="rId13"/>
    <p:sldId id="278" r:id="rId14"/>
    <p:sldId id="279" r:id="rId15"/>
    <p:sldId id="281" r:id="rId16"/>
    <p:sldId id="280" r:id="rId17"/>
    <p:sldId id="282" r:id="rId18"/>
    <p:sldId id="283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80F0-B6EE-4375-BA4E-6356E9278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EC34E-4B45-494A-8D31-5AF4A7460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F12BD-DF6F-42E9-8F5D-052E03DD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E8D4-2CC3-472D-947B-B47124E2A928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8A058-CA75-4DB9-9E41-C8CD9A48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9E3FB-CDA2-4BB6-A353-64855417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8899D-70F3-4F42-8322-5DB21C650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26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3C80-F05A-4BA1-B966-0B5C7EA5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67E231-6B5C-4951-9DFC-95EEFB110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E1095-0D0B-4823-8C86-D58FFBBAA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E8D4-2CC3-472D-947B-B47124E2A928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5FAC6-7B02-4BC3-94E8-672D3D054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46499-CDA9-4FF7-95F5-B4EB36051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8899D-70F3-4F42-8322-5DB21C650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3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D0C173-794E-49DB-921A-14FB5B307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81FF1C-EC6C-416D-96D0-F3D97A524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EE21B-CF63-4436-926F-ABF30BE50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E8D4-2CC3-472D-947B-B47124E2A928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5596-48B5-45D4-9A94-026BB0277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C768-DF47-4BE0-840A-087A48AA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8899D-70F3-4F42-8322-5DB21C650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65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B4F5-DE5F-490B-8881-201DEF729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CEF15-0FCB-41F0-89EC-F99AD471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D6A06-EF46-44E0-8600-0919D8995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E8D4-2CC3-472D-947B-B47124E2A928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A993A-AF9A-4F20-8304-16A5E0FBB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C4561-840B-45D6-990C-6487C532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8899D-70F3-4F42-8322-5DB21C650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15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87108-19F4-4638-85B4-858B45B0A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167DA-7CA4-4BF3-A574-F53DD0F96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7B60E-A00E-4261-A6E9-072D50D39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E8D4-2CC3-472D-947B-B47124E2A928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AFE6D-292E-4194-8B67-F2F7AC9A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00A55-3222-420A-9AF9-26924A97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8899D-70F3-4F42-8322-5DB21C650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57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691A-5789-4A6B-9E66-7B53DE50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EC696-8C5F-4469-8D51-798DFEBFE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9F391-E633-4C42-B744-F1A9B3EC6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FB15E-C97D-4DD3-B42A-1F463C152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E8D4-2CC3-472D-947B-B47124E2A928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974DD-9BCA-4170-8D7D-8DB1B3B4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3FEAD-D0A5-4D48-85E5-C0BB9110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8899D-70F3-4F42-8322-5DB21C650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6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4345-3EF3-4408-BFB9-40A0516E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7A954-D594-4AA5-8CA9-51CDF995C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5C859-48E2-4C04-B008-A0EC314CF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5E0A2-2D6B-4140-97D9-1CAD23C977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23CE0B-4202-4898-B75E-C9C35C7322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5A1225-DE47-465B-9F2C-2F61B9C20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E8D4-2CC3-472D-947B-B47124E2A928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1BABB-F080-4171-90A9-4EF9F6532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13B502-7175-4873-8E0A-51031265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8899D-70F3-4F42-8322-5DB21C650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4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9B6E8-1B84-4704-AE12-B6EB6E0A1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85F32-214F-4500-BF39-7ABC5EE65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E8D4-2CC3-472D-947B-B47124E2A928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DFA0B2-53AD-438E-995C-5884A8E1C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C06FC-C582-4943-B17F-313745D5F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8899D-70F3-4F42-8322-5DB21C650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46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76B22A-66CD-4C9F-BFA7-6A15694B0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E8D4-2CC3-472D-947B-B47124E2A928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749ACE-B3C8-462F-9D5E-6D4521ACE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8B2F8-EB38-4679-80AA-E406866CD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8899D-70F3-4F42-8322-5DB21C650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43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7C3B-F8BE-477D-B470-F44B145EE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9C868-BE7D-4DF7-8C83-E5B5F7173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EBC1F-EA1B-465C-9770-1822F2869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7265B-8AAF-4BCC-AE4C-B29A496AA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E8D4-2CC3-472D-947B-B47124E2A928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C90D4-92DE-40A0-B55F-F18B3640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10B7D-5826-4EAC-BC10-F90BFA86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8899D-70F3-4F42-8322-5DB21C650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5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373D-7F5E-46CB-B364-292529FC5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42A934-0F21-4A2D-B200-C261113C2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98871-5C48-4E0C-98B4-B292CFEFF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9A875-6632-4341-8C00-412CB2AAA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E8D4-2CC3-472D-947B-B47124E2A928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46315-19F7-4807-BDDA-F754FE088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68DCF-05D9-4971-972B-D5CA2FEA0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8899D-70F3-4F42-8322-5DB21C650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6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BDEBE9-6E25-4B41-9928-BDA5D5DF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26C03-BB86-40FA-BB26-703EE9C39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8CE02-50D6-4FFE-82B4-62057307D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DE8D4-2CC3-472D-947B-B47124E2A928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EDC15-5096-47FF-A4AE-0044040DC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90951-FA28-43C8-B66B-774B1E9FB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8899D-70F3-4F42-8322-5DB21C650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6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5DBE-062E-4B60-AB9E-332BF33F8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7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Algorithms on Strings</a:t>
            </a:r>
          </a:p>
        </p:txBody>
      </p:sp>
    </p:spTree>
    <p:extLst>
      <p:ext uri="{BB962C8B-B14F-4D97-AF65-F5344CB8AC3E}">
        <p14:creationId xmlns:p14="http://schemas.microsoft.com/office/powerpoint/2010/main" val="620913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FBFB3F4-5046-44DF-9798-158F2E925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792" y="4676002"/>
            <a:ext cx="3632363" cy="2067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14C317-8FAA-4922-B0AA-B4116519C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793" y="2436405"/>
            <a:ext cx="3713719" cy="2088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A26E42-64B4-41D8-B18D-07B00BD76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0" y="2353677"/>
            <a:ext cx="3923924" cy="2171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DBA6C-2779-448A-8455-7F378E445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095" y="121940"/>
            <a:ext cx="3596061" cy="20497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7E03E6-9E3A-4763-BC12-F18AABEEC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0" y="4720985"/>
            <a:ext cx="3842854" cy="206172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-680"/>
            <a:ext cx="4236873" cy="68586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9F819-6D86-44F4-B7DC-9451307B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1010485"/>
            <a:ext cx="2840391" cy="3353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Inverting Burrows -Wheeler Transform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802074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571549"/>
            <a:ext cx="8113985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DF937B2-B117-4B6D-AB26-57A1EC8F9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1" y="35994"/>
            <a:ext cx="3888995" cy="2203605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45715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853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F819-6D86-44F4-B7DC-9451307B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95" y="2235200"/>
            <a:ext cx="32004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Burrow-Wheeler Transform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1B1B2B-261A-4376-A89D-D63AD0F10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336" y="3564285"/>
            <a:ext cx="4438090" cy="27627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F6A393-1DCF-491F-9D45-BD366418B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188" y="275763"/>
            <a:ext cx="4261906" cy="2706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F9972B-8C2D-479A-ABD2-DCD8D0170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762" y="4677409"/>
            <a:ext cx="3200400" cy="1984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CEC58-67F4-4816-B1C9-85D8DCE1A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762" y="66213"/>
            <a:ext cx="3200400" cy="2064256"/>
          </a:xfrm>
          <a:prstGeom prst="rect">
            <a:avLst/>
          </a:prstGeom>
        </p:spPr>
      </p:pic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2" y="0"/>
            <a:ext cx="0" cy="6858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02062F-7F47-41E5-8574-2D1492D58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1" y="3429000"/>
            <a:ext cx="46634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4568202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2C04571-A914-4D98-AE87-6BB993DE4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2372" y="2399003"/>
            <a:ext cx="3377039" cy="205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73E75-11CE-4B0B-9C5C-F4B000830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77" y="3015916"/>
            <a:ext cx="3697721" cy="141571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– Last Property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F7CA20-67FF-4DA9-8440-61D0E4460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4605" y="2359537"/>
            <a:ext cx="3463849" cy="2138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CD77F-D780-40A9-AB91-E1EAE4D39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31" y="4664736"/>
            <a:ext cx="3238195" cy="2096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993B49-BEFD-447C-B0EC-8D9B3F24F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276" y="432119"/>
            <a:ext cx="4518459" cy="2722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9AF529-8DF2-476C-BCB8-8333CBADD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276" y="3509963"/>
            <a:ext cx="4353046" cy="293830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2" y="0"/>
            <a:ext cx="0" cy="6858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02062F-7F47-41E5-8574-2D1492D58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1" y="3429000"/>
            <a:ext cx="46634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4568202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CC29292-D26C-4A42-9407-1E2011D19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987" y="25669"/>
            <a:ext cx="3792243" cy="20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88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-680"/>
            <a:ext cx="4236873" cy="68586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9F819-6D86-44F4-B7DC-9451307B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1010485"/>
            <a:ext cx="2840391" cy="33539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b="1" dirty="0">
                <a:solidFill>
                  <a:schemeClr val="bg1"/>
                </a:solidFill>
              </a:rPr>
              <a:t>BWT for Pattern Matching</a:t>
            </a:r>
            <a:endParaRPr lang="en-US" sz="48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802074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571549"/>
            <a:ext cx="8113985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45715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A600072-B637-4BFD-BB2C-AD5FD074B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215" b="-1"/>
          <a:stretch/>
        </p:blipFill>
        <p:spPr>
          <a:xfrm>
            <a:off x="84141" y="46965"/>
            <a:ext cx="3849473" cy="21449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1725BD-EACC-490B-95B9-10F1761D2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5476"/>
          <a:stretch/>
        </p:blipFill>
        <p:spPr>
          <a:xfrm>
            <a:off x="4202590" y="100766"/>
            <a:ext cx="3719729" cy="2038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8541FA-D512-4E71-9B44-EB30128A1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1" y="2379595"/>
            <a:ext cx="3849472" cy="2098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B02FE4-EE7F-4C13-A36E-D825BA656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591" y="2432715"/>
            <a:ext cx="3630400" cy="2038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9BD344-4978-446E-9339-91C622AEE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32" y="4672317"/>
            <a:ext cx="3849469" cy="21387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8B8910-8E15-4341-818E-15AEE23EF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0897" y="4672317"/>
            <a:ext cx="3513788" cy="213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6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-680"/>
            <a:ext cx="4236873" cy="68586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9F819-6D86-44F4-B7DC-9451307B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1010485"/>
            <a:ext cx="2840391" cy="33539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b="1" dirty="0">
                <a:solidFill>
                  <a:schemeClr val="bg1"/>
                </a:solidFill>
              </a:rPr>
              <a:t>BW Matching and Count Arrays</a:t>
            </a:r>
            <a:endParaRPr lang="en-US" sz="48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802074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571549"/>
            <a:ext cx="8113985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45715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5F65BBC-7F3D-42A8-A52D-06317A631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5" y="80444"/>
            <a:ext cx="3811681" cy="2078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4F9F1-32E7-4963-A8C8-7B176E022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215" y="81125"/>
            <a:ext cx="3766348" cy="2158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0875F2-D09B-4099-AF66-690283735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4" y="2412394"/>
            <a:ext cx="3811677" cy="20936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881490-3A7A-47BD-835C-6A39F2928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874" y="2446100"/>
            <a:ext cx="3629385" cy="2026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807F7B-DED9-47AC-A16A-D2228E0A1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51725"/>
            <a:ext cx="3909745" cy="212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67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-680"/>
            <a:ext cx="4236873" cy="68586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9F819-6D86-44F4-B7DC-9451307B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1010485"/>
            <a:ext cx="2840391" cy="33539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b="1" dirty="0">
                <a:solidFill>
                  <a:schemeClr val="bg1"/>
                </a:solidFill>
              </a:rPr>
              <a:t>Suffix Array</a:t>
            </a:r>
            <a:endParaRPr lang="en-US" sz="48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802074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571549"/>
            <a:ext cx="8113985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45715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9516618-E94E-42E8-AAA5-F458B9483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8" y="85997"/>
            <a:ext cx="3565984" cy="2066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AE72DD-2381-414D-B593-959A0CE95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908" y="137459"/>
            <a:ext cx="3630321" cy="20154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BF1025-A39C-4210-8D8A-D1D9DCF2A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4" y="2418627"/>
            <a:ext cx="3815151" cy="2058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A5C1FE-AB98-4955-AD85-6284E74C0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152" y="2436997"/>
            <a:ext cx="3687076" cy="20478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862179-F350-474F-ADBB-40F3BE093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45" y="4751316"/>
            <a:ext cx="3846689" cy="20206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C8583E-C5A9-477B-9525-484D6B3B09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3464" y="4751316"/>
            <a:ext cx="3713759" cy="19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16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-680"/>
            <a:ext cx="4236873" cy="68586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9F819-6D86-44F4-B7DC-9451307B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1010485"/>
            <a:ext cx="2840391" cy="3353959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</a:rPr>
              <a:t>Multiple Approximate Pattern Matching Problem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802074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571549"/>
            <a:ext cx="8113985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45715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937A9EA9-6C20-4E5C-BB27-64555DA2A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0" y="57984"/>
            <a:ext cx="3675973" cy="20851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BD2CAA-C7F2-4401-AD6F-8BA6071DD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017" y="91322"/>
            <a:ext cx="3248188" cy="183832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8E99A11-D44E-4FEB-A709-6DDCFCC07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10" y="2446028"/>
            <a:ext cx="3675972" cy="19997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FBD5264-468A-427F-BFDC-A6005B8C8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404" y="2428424"/>
            <a:ext cx="3525692" cy="195294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D7E208F-9FAB-4446-8C73-4EBC84420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90" y="4761735"/>
            <a:ext cx="3757292" cy="200494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9115DDE-D2E0-44B6-990C-A33F9736DF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5413" y="4761735"/>
            <a:ext cx="3588620" cy="195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38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-680"/>
            <a:ext cx="4236873" cy="68586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9F819-6D86-44F4-B7DC-9451307B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1010485"/>
            <a:ext cx="2840391" cy="3353959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</a:rPr>
              <a:t>Knuth-Morris-Pratt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802074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571549"/>
            <a:ext cx="8113985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45715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C48AEAD-C92E-4AA9-A3C2-5649A091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" y="16271"/>
            <a:ext cx="3861073" cy="2223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66464-DE45-4C37-B9F4-BBF09B073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936" y="-680"/>
            <a:ext cx="1842240" cy="1210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68E49-BEF0-4640-8BEE-6A6E83384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75" y="16271"/>
            <a:ext cx="1982951" cy="1191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0F47C8-05F2-4C46-BE6E-34AA11841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935" y="1127935"/>
            <a:ext cx="1842236" cy="1111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EB7773-6184-41A7-A03E-29E1BD6FF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170" y="1127936"/>
            <a:ext cx="1956125" cy="11116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B26646-8728-456C-84F3-71FB03C3B0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2" y="2409599"/>
            <a:ext cx="3962394" cy="21157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063E57-9E08-4FA7-9A4A-D75FDEC353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9935" y="2404610"/>
            <a:ext cx="3798360" cy="21207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C6830E-054F-408E-9D5C-BF6F0109F7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62" y="4649198"/>
            <a:ext cx="3971483" cy="21925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72C15A-A22A-4176-A540-7F0B1237E6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6244" y="4694830"/>
            <a:ext cx="3719106" cy="21631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6E96B4-E4DF-4102-8AF7-875DB73D87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1958" y="-1"/>
            <a:ext cx="4186980" cy="223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36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-680"/>
            <a:ext cx="4236873" cy="68586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9F819-6D86-44F4-B7DC-9451307B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1010485"/>
            <a:ext cx="2840391" cy="3353959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Suffix Array with O(Text) Memory and |</a:t>
            </a:r>
            <a:r>
              <a:rPr lang="en-US" sz="2400" b="1" dirty="0" err="1">
                <a:solidFill>
                  <a:schemeClr val="bg1"/>
                </a:solidFill>
              </a:rPr>
              <a:t>Text|log</a:t>
            </a:r>
            <a:r>
              <a:rPr lang="en-US" sz="2400" b="1" dirty="0">
                <a:solidFill>
                  <a:schemeClr val="bg1"/>
                </a:solidFill>
              </a:rPr>
              <a:t>(|Text|) time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802074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571549"/>
            <a:ext cx="8113985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45715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68B3E76-2846-48D5-8866-BB7FCAEBE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2" y="1"/>
            <a:ext cx="3927850" cy="223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15CABF-5F51-4F5B-892B-1D01AA0D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217" y="0"/>
            <a:ext cx="3720394" cy="2239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F22D06-6A51-438F-B8F1-3DC1EE247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89326"/>
            <a:ext cx="3970421" cy="2078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B0FE98-1B87-44C9-A59C-73871255A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837" y="2389326"/>
            <a:ext cx="3737774" cy="20786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EF46A5-E3B9-422F-BA09-E3349B661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75780"/>
            <a:ext cx="3987802" cy="21822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D3D5088-33DE-47D7-81EC-EE820987E5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8216" y="4675102"/>
            <a:ext cx="3720391" cy="21822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3E20E9-68D1-4838-B1F5-27ADA759B1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0742" y="4617724"/>
            <a:ext cx="4114722" cy="223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F957C69-5041-4431-A2B5-B34E0F9D04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0741" y="13027"/>
            <a:ext cx="4114719" cy="26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76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-680"/>
            <a:ext cx="4236873" cy="68586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9F819-6D86-44F4-B7DC-9451307B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1010485"/>
            <a:ext cx="2840391" cy="3353959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Longest Common Prefix from Suffix Array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&amp; 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Suffix Tree from Suffix Array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802074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571549"/>
            <a:ext cx="8113985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45715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FAFABF-5248-4F44-A703-A15F4EC08D41}"/>
              </a:ext>
            </a:extLst>
          </p:cNvPr>
          <p:cNvSpPr txBox="1"/>
          <p:nvPr/>
        </p:nvSpPr>
        <p:spPr>
          <a:xfrm>
            <a:off x="0" y="0"/>
            <a:ext cx="4064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Suffix Tree can be constructed in O(|S|^2) time using previous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the help of Suffix Array, Suffix Tree can be constructed in O(|</a:t>
            </a:r>
            <a:r>
              <a:rPr lang="en-US" dirty="0" err="1"/>
              <a:t>S|log</a:t>
            </a:r>
            <a:r>
              <a:rPr lang="en-US" dirty="0"/>
              <a:t> |S|)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8F4D2-72D8-47D1-868A-3FD3938A2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930" y="629"/>
            <a:ext cx="3825188" cy="22389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7FE32ED-46BA-409E-8460-78A553470E1D}"/>
              </a:ext>
            </a:extLst>
          </p:cNvPr>
          <p:cNvSpPr txBox="1"/>
          <p:nvPr/>
        </p:nvSpPr>
        <p:spPr>
          <a:xfrm>
            <a:off x="0" y="2331949"/>
            <a:ext cx="31643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Longest Common Prefix from Suffix Array can be calculated in O(|S|) </a:t>
            </a:r>
            <a:r>
              <a:rPr lang="en-US"/>
              <a:t>time Complexity.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37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21137-AD0E-4F56-96D4-DFA446ECB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159764"/>
            <a:ext cx="3517119" cy="2532325"/>
          </a:xfrm>
          <a:prstGeom prst="rect">
            <a:avLst/>
          </a:prstGeom>
        </p:spPr>
      </p:pic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5EDE26A-7AA6-4013-9626-5ABC838D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376" y="2159764"/>
            <a:ext cx="3537345" cy="2334647"/>
          </a:xfrm>
          <a:prstGeom prst="rect">
            <a:avLst/>
          </a:prstGeom>
        </p:spPr>
      </p:pic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B7BABE8-A72F-4002-93F2-C70E30C20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950" y="2159764"/>
            <a:ext cx="3517120" cy="24268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0AD003-F3BF-43BA-87FB-D94FB891EBBD}"/>
              </a:ext>
            </a:extLst>
          </p:cNvPr>
          <p:cNvSpPr txBox="1"/>
          <p:nvPr/>
        </p:nvSpPr>
        <p:spPr>
          <a:xfrm>
            <a:off x="184484" y="184484"/>
            <a:ext cx="116385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Types of 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2958550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0AD003-F3BF-43BA-87FB-D94FB891EBBD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Brute Force Approach to Pattern Matching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1F45E-4052-4D17-81E5-0C36D08BF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332" y="3016000"/>
            <a:ext cx="6023177" cy="3369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82EB4F-156E-41F3-B5BF-0607FB8B6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332" y="31004"/>
            <a:ext cx="6023177" cy="25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5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4EAC-833E-437B-8B24-3A988FE1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Herding Patterns into </a:t>
            </a:r>
            <a:r>
              <a:rPr lang="en-US" sz="4800" b="1" dirty="0" err="1"/>
              <a:t>Trie</a:t>
            </a:r>
            <a:endParaRPr lang="en-US" sz="48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1B070A-3D87-4B6B-9790-85B3EFE4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833" y="401880"/>
            <a:ext cx="3454658" cy="2703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53598E-0003-4659-9574-1AE416A39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193" y="509484"/>
            <a:ext cx="3460887" cy="2595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CC5AC3-4837-45D2-878A-32804FCDA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193" y="3752852"/>
            <a:ext cx="3479195" cy="2531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330907-4111-4925-B714-1922F2D1E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064" y="3392349"/>
            <a:ext cx="3448427" cy="27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0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04EAC-833E-437B-8B24-3A988FE1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Herding Text into Suffix </a:t>
            </a:r>
            <a:r>
              <a:rPr lang="en-US" sz="4800" b="1" dirty="0" err="1"/>
              <a:t>Trie</a:t>
            </a:r>
            <a:endParaRPr lang="en-US" sz="48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AB64F0-1BA8-458A-8DC9-94820EE1D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039" y="3504107"/>
            <a:ext cx="3675888" cy="2821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380273-5C9D-4937-A136-2B4EB5354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755" y="444909"/>
            <a:ext cx="3675888" cy="272934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599C5-B98C-42CF-A103-1BFAA33EB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151" y="670508"/>
            <a:ext cx="3675888" cy="25363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59DDD8-B8D6-4890-9B42-7FBBC45CB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151" y="3651131"/>
            <a:ext cx="3675888" cy="26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49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E0A0AF-A0BF-4214-8BD1-42B3DB91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951" y="2384425"/>
            <a:ext cx="4956175" cy="3616325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4A4C083-0197-438E-B711-1A30AF569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24" y="2384425"/>
            <a:ext cx="4748213" cy="36163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151ACBC-22F3-4950-BE53-C279BCBA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dirty="0"/>
              <a:t>Herding Text into Suffix </a:t>
            </a:r>
            <a:r>
              <a:rPr lang="en-US" sz="6600" b="1" dirty="0" err="1"/>
              <a:t>Trie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01869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EED6495-4761-4B25-A459-7E076F7F0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8F7FD-AF9C-4EC2-B8B2-6769F88B0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434" y="891541"/>
            <a:ext cx="3433187" cy="40740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1" dirty="0"/>
              <a:t>From Suffix Tries to Suffix Trees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FC8BBB-F5EF-447C-9932-D8B429718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FAA2A-6D8B-4915-9AAB-90D0A17BE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022" y="891540"/>
            <a:ext cx="3147436" cy="2376313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258A63-DB3E-417E-B611-CE7AC9B9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77" y="3576120"/>
            <a:ext cx="3150797" cy="2323712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5E5CDF-8661-4047-99D3-5AC5D7A3B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77" y="891540"/>
            <a:ext cx="3099226" cy="2339915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BEDCBF-888B-4436-AF35-6A2E5E17B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022" y="3536673"/>
            <a:ext cx="3099226" cy="2363159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595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8F7FD-AF9C-4EC2-B8B2-6769F88B0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/>
              <a:t>From Suffix Tries to Suffix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5DBD3-1DCF-450E-AB26-240E5AAE5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99" y="3138289"/>
            <a:ext cx="3797536" cy="2810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1ACA03-D79D-4D21-B6FA-1D1C1DFDC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386" y="3143036"/>
            <a:ext cx="3797536" cy="2800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8A6603-891F-43D7-8654-C89B798D6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673" y="3185759"/>
            <a:ext cx="3797536" cy="271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64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F819-6D86-44F4-B7DC-9451307B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95" y="2235200"/>
            <a:ext cx="32004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Burrow-Wheeler Transform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1B1B2B-261A-4376-A89D-D63AD0F10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336" y="3564285"/>
            <a:ext cx="4438090" cy="27627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F6A393-1DCF-491F-9D45-BD366418B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188" y="275763"/>
            <a:ext cx="4261906" cy="2706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F9972B-8C2D-479A-ABD2-DCD8D0170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762" y="4677409"/>
            <a:ext cx="3200400" cy="1984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CEC58-67F4-4816-B1C9-85D8DCE1A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762" y="66213"/>
            <a:ext cx="3200400" cy="2064256"/>
          </a:xfrm>
          <a:prstGeom prst="rect">
            <a:avLst/>
          </a:prstGeom>
        </p:spPr>
      </p:pic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2" y="0"/>
            <a:ext cx="0" cy="6858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02062F-7F47-41E5-8574-2D1492D58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1" y="3429000"/>
            <a:ext cx="46634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4568202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2C04571-A914-4D98-AE87-6BB993DE4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2372" y="2399003"/>
            <a:ext cx="3377039" cy="205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93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156</Words>
  <Application>Microsoft Office PowerPoint</Application>
  <PresentationFormat>Widescreen</PresentationFormat>
  <Paragraphs>23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Algorithms on Strings</vt:lpstr>
      <vt:lpstr>PowerPoint Presentation</vt:lpstr>
      <vt:lpstr>PowerPoint Presentation</vt:lpstr>
      <vt:lpstr>Herding Patterns into Trie</vt:lpstr>
      <vt:lpstr>Herding Text into Suffix Trie</vt:lpstr>
      <vt:lpstr>Herding Text into Suffix Trie</vt:lpstr>
      <vt:lpstr>From Suffix Tries to Suffix Trees</vt:lpstr>
      <vt:lpstr>From Suffix Tries to Suffix Trees</vt:lpstr>
      <vt:lpstr>Burrow-Wheeler Transform</vt:lpstr>
      <vt:lpstr>Inverting Burrows -Wheeler Transform</vt:lpstr>
      <vt:lpstr>Burrow-Wheeler Transform</vt:lpstr>
      <vt:lpstr>First – Last Property</vt:lpstr>
      <vt:lpstr>BWT for Pattern Matching</vt:lpstr>
      <vt:lpstr>BW Matching and Count Arrays</vt:lpstr>
      <vt:lpstr>Suffix Array</vt:lpstr>
      <vt:lpstr>Multiple Approximate Pattern Matching Problem</vt:lpstr>
      <vt:lpstr>Knuth-Morris-Pratt</vt:lpstr>
      <vt:lpstr>Suffix Array with O(Text) Memory and |Text|log(|Text|) time</vt:lpstr>
      <vt:lpstr>Longest Common Prefix from Suffix Array  &amp;   Suffix Tree from Suffix Array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Rupawala</dc:creator>
  <cp:lastModifiedBy>Ibrahim Rupawala</cp:lastModifiedBy>
  <cp:revision>38</cp:revision>
  <dcterms:created xsi:type="dcterms:W3CDTF">2022-03-03T19:10:38Z</dcterms:created>
  <dcterms:modified xsi:type="dcterms:W3CDTF">2022-03-09T00:05:20Z</dcterms:modified>
</cp:coreProperties>
</file>